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99" d="100"/>
          <a:sy n="99" d="100"/>
        </p:scale>
        <p:origin x="812" y="-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36A5F48-E2F1-40B2-9E59-5901FAA22922}"/>
    <pc:docChg chg="custSel modSld">
      <pc:chgData name="Varvara Lazarenko" userId="455ccbb12fa3194e" providerId="LiveId" clId="{836A5F48-E2F1-40B2-9E59-5901FAA22922}" dt="2025-02-23T14:45:30.350" v="302" actId="20577"/>
      <pc:docMkLst>
        <pc:docMk/>
      </pc:docMkLst>
      <pc:sldChg chg="modSp mod">
        <pc:chgData name="Varvara Lazarenko" userId="455ccbb12fa3194e" providerId="LiveId" clId="{836A5F48-E2F1-40B2-9E59-5901FAA22922}" dt="2025-02-23T14:45:30.350" v="302" actId="20577"/>
        <pc:sldMkLst>
          <pc:docMk/>
          <pc:sldMk cId="0" sldId="256"/>
        </pc:sldMkLst>
        <pc:spChg chg="mod">
          <ac:chgData name="Varvara Lazarenko" userId="455ccbb12fa3194e" providerId="LiveId" clId="{836A5F48-E2F1-40B2-9E59-5901FAA22922}" dt="2025-02-23T14:45:30.350" v="302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36A5F48-E2F1-40B2-9E59-5901FAA22922}" dt="2025-02-23T14:40:34.798" v="148" actId="14100"/>
        <pc:sldMkLst>
          <pc:docMk/>
          <pc:sldMk cId="0" sldId="257"/>
        </pc:sldMkLst>
        <pc:spChg chg="mod">
          <ac:chgData name="Varvara Lazarenko" userId="455ccbb12fa3194e" providerId="LiveId" clId="{836A5F48-E2F1-40B2-9E59-5901FAA22922}" dt="2025-02-23T14:40:34.798" v="148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18B30D7D-CA8F-49D3-90BD-F08F5BABAAC9}"/>
    <pc:docChg chg="undo custSel modSld">
      <pc:chgData name="Varvara Lazarenko" userId="455ccbb12fa3194e" providerId="LiveId" clId="{18B30D7D-CA8F-49D3-90BD-F08F5BABAAC9}" dt="2025-01-28T17:41:22.057" v="337" actId="1036"/>
      <pc:docMkLst>
        <pc:docMk/>
      </pc:docMkLst>
      <pc:sldChg chg="addSp modSp mod">
        <pc:chgData name="Varvara Lazarenko" userId="455ccbb12fa3194e" providerId="LiveId" clId="{18B30D7D-CA8F-49D3-90BD-F08F5BABAAC9}" dt="2025-01-28T17:41:22.057" v="337" actId="1036"/>
        <pc:sldMkLst>
          <pc:docMk/>
          <pc:sldMk cId="0" sldId="257"/>
        </pc:sldMkLst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18B30D7D-CA8F-49D3-90BD-F08F5BABAAC9}" dt="2025-01-28T17:41:22.057" v="337" actId="1036"/>
          <ac:spMkLst>
            <pc:docMk/>
            <pc:sldMk cId="0" sldId="257"/>
            <ac:spMk id="4" creationId="{3CEF2A7C-367C-A5C9-B6A3-DDE1EA3B5B78}"/>
          </ac:spMkLst>
        </pc:spChg>
        <pc:spChg chg="add mod">
          <ac:chgData name="Varvara Lazarenko" userId="455ccbb12fa3194e" providerId="LiveId" clId="{18B30D7D-CA8F-49D3-90BD-F08F5BABAAC9}" dt="2025-01-28T17:40:49.505" v="336" actId="20577"/>
          <ac:spMkLst>
            <pc:docMk/>
            <pc:sldMk cId="0" sldId="257"/>
            <ac:spMk id="5" creationId="{999D4D53-7B54-6A13-E502-ED1C8A6DF573}"/>
          </ac:spMkLst>
        </pc:spChg>
        <pc:spChg chg="add mod">
          <ac:chgData name="Varvara Lazarenko" userId="455ccbb12fa3194e" providerId="LiveId" clId="{18B30D7D-CA8F-49D3-90BD-F08F5BABAAC9}" dt="2025-01-28T17:39:31.260" v="324" actId="1037"/>
          <ac:spMkLst>
            <pc:docMk/>
            <pc:sldMk cId="0" sldId="257"/>
            <ac:spMk id="6" creationId="{E42D5818-2AFD-7980-5880-E3C0503808B6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19.994" v="9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7.175" v="33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54.693" v="104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08.118" v="5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8805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7496"/>
            <a:ext cx="5823000" cy="2997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1158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4233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4557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4233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9457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8535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am a highly motivated and hardworking graduate with a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Master’s degree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in Medical biology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Having worked in fundamental </a:t>
            </a:r>
            <a:r>
              <a:rPr lang="en-GB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research setting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as well as in clinical trials development,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innovations. With a strong biomedical background and a keen interest in disseminating knowledge, I envision a career in consultancy,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484862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6490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778078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11566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316942"/>
            <a:ext cx="6851998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52661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067551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3453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3802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04362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794287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067551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3454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364986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61559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61548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40397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7190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2">
            <a:extLst>
              <a:ext uri="{FF2B5EF4-FFF2-40B4-BE49-F238E27FC236}">
                <a16:creationId xmlns:a16="http://schemas.microsoft.com/office/drawing/2014/main" id="{3CEF2A7C-367C-A5C9-B6A3-DDE1EA3B5B78}"/>
              </a:ext>
            </a:extLst>
          </p:cNvPr>
          <p:cNvSpPr txBox="1"/>
          <p:nvPr/>
        </p:nvSpPr>
        <p:spPr>
          <a:xfrm>
            <a:off x="313025" y="57877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</a:p>
        </p:txBody>
      </p:sp>
      <p:sp>
        <p:nvSpPr>
          <p:cNvPr id="5" name="Google Shape;119;p2">
            <a:extLst>
              <a:ext uri="{FF2B5EF4-FFF2-40B4-BE49-F238E27FC236}">
                <a16:creationId xmlns:a16="http://schemas.microsoft.com/office/drawing/2014/main" id="{999D4D53-7B54-6A13-E502-ED1C8A6DF573}"/>
              </a:ext>
            </a:extLst>
          </p:cNvPr>
          <p:cNvSpPr txBox="1"/>
          <p:nvPr/>
        </p:nvSpPr>
        <p:spPr>
          <a:xfrm>
            <a:off x="1035475" y="5979297"/>
            <a:ext cx="652419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GB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upgrade training on ICH GCP guidelines, LABMGMU</a:t>
            </a:r>
            <a:endParaRPr lang="en-GB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6;p2">
            <a:extLst>
              <a:ext uri="{FF2B5EF4-FFF2-40B4-BE49-F238E27FC236}">
                <a16:creationId xmlns:a16="http://schemas.microsoft.com/office/drawing/2014/main" id="{E42D5818-2AFD-7980-5880-E3C0503808B6}"/>
              </a:ext>
            </a:extLst>
          </p:cNvPr>
          <p:cNvSpPr txBox="1"/>
          <p:nvPr/>
        </p:nvSpPr>
        <p:spPr>
          <a:xfrm>
            <a:off x="108576" y="5979297"/>
            <a:ext cx="8682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979</Words>
  <Application>Microsoft Office PowerPoint</Application>
  <PresentationFormat>Custom</PresentationFormat>
  <Paragraphs>95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2025-02-23T14:45:36Z</dcterms:modified>
</cp:coreProperties>
</file>